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3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6E73-5B3B-4308-8CF3-1DA94E56F9AA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93D9E-38D7-455D-82DE-70D48E83DBC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 Manchester English Classes A4 poster 3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437" y="0"/>
            <a:ext cx="6465126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Europia</dc:creator>
  <cp:lastModifiedBy>Europia</cp:lastModifiedBy>
  <cp:revision>1</cp:revision>
  <dcterms:created xsi:type="dcterms:W3CDTF">2017-08-24T09:06:18Z</dcterms:created>
  <dcterms:modified xsi:type="dcterms:W3CDTF">2017-08-24T09:07:53Z</dcterms:modified>
</cp:coreProperties>
</file>